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7305-82C1-4770-942E-0579C8547BE6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EC30-3E49-42C0-8BFF-15C2C4BF163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7305-82C1-4770-942E-0579C8547BE6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EC30-3E49-42C0-8BFF-15C2C4BF16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7305-82C1-4770-942E-0579C8547BE6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EC30-3E49-42C0-8BFF-15C2C4BF163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7305-82C1-4770-942E-0579C8547BE6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EC30-3E49-42C0-8BFF-15C2C4BF16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7305-82C1-4770-942E-0579C8547BE6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EC30-3E49-42C0-8BFF-15C2C4BF1633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7305-82C1-4770-942E-0579C8547BE6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EC30-3E49-42C0-8BFF-15C2C4BF16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7305-82C1-4770-942E-0579C8547BE6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EC30-3E49-42C0-8BFF-15C2C4BF16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7305-82C1-4770-942E-0579C8547BE6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EC30-3E49-42C0-8BFF-15C2C4BF1633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7305-82C1-4770-942E-0579C8547BE6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EC30-3E49-42C0-8BFF-15C2C4BF16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7305-82C1-4770-942E-0579C8547BE6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EC30-3E49-42C0-8BFF-15C2C4BF16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7305-82C1-4770-942E-0579C8547BE6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FEC30-3E49-42C0-8BFF-15C2C4BF16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8EBC7305-82C1-4770-942E-0579C8547BE6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CEFEC30-3E49-42C0-8BFF-15C2C4BF163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92696"/>
            <a:ext cx="7772400" cy="2736304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АКЦИЯ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/>
              <a:t>«Помоги первокласснику безопасно прийти в школу»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4365104"/>
            <a:ext cx="6172200" cy="6858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МБОУ «</a:t>
            </a:r>
            <a:r>
              <a:rPr lang="ru-RU" dirty="0" err="1" smtClean="0"/>
              <a:t>Верхнеуратьминская</a:t>
            </a:r>
            <a:r>
              <a:rPr lang="ru-RU" dirty="0" smtClean="0"/>
              <a:t> ООШ»</a:t>
            </a:r>
          </a:p>
          <a:p>
            <a:r>
              <a:rPr lang="ru-RU" dirty="0" smtClean="0"/>
              <a:t>ДОО «Дружба»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898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Загадки </a:t>
            </a:r>
            <a:r>
              <a:rPr lang="ru-RU" dirty="0" err="1"/>
              <a:t>С</a:t>
            </a:r>
            <a:r>
              <a:rPr lang="ru-RU" dirty="0" err="1" smtClean="0"/>
              <a:t>ветофорика</a:t>
            </a:r>
            <a:endParaRPr lang="ru-RU" dirty="0"/>
          </a:p>
        </p:txBody>
      </p:sp>
      <p:pic>
        <p:nvPicPr>
          <p:cNvPr id="3" name="Picture 2" descr="C:\Users\Ирина\Desktop\13-14 уч г кция первокл и дорога\IMG_08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583264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53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Светоотражатели-наши помощники</a:t>
            </a:r>
            <a:endParaRPr lang="ru-RU" dirty="0"/>
          </a:p>
        </p:txBody>
      </p:sp>
      <p:pic>
        <p:nvPicPr>
          <p:cNvPr id="2050" name="Picture 2" descr="C:\Users\Ирина\Desktop\13-14 уч г кция первокл и дорога\IMG_086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3465579" cy="259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Ирина\Desktop\13-14 уч г кция первокл и дорога\IMG_08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37770"/>
            <a:ext cx="3294244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15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Классные часы в начальной школе</a:t>
            </a:r>
            <a:endParaRPr lang="ru-RU" sz="2000" dirty="0"/>
          </a:p>
        </p:txBody>
      </p:sp>
      <p:pic>
        <p:nvPicPr>
          <p:cNvPr id="3075" name="Picture 3" descr="C:\Users\Ирина\Desktop\13-14 уч г кция первокл и дорога\IMG_08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988840"/>
            <a:ext cx="4992739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Ирина\Desktop\13-14 уч г кция первокл и дорога\DSCN043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4992555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376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Тренинг «Учим ПДД»</a:t>
            </a:r>
            <a:endParaRPr lang="ru-RU" dirty="0"/>
          </a:p>
        </p:txBody>
      </p:sp>
      <p:pic>
        <p:nvPicPr>
          <p:cNvPr id="4098" name="Picture 2" descr="C:\Users\Ирина\Desktop\13-14 уч г кция первокл и дорога\DSCN04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4512501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Ирина\Desktop\13-14 уч г кция первокл и дорога\DSCN04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48680"/>
            <a:ext cx="3672408" cy="379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50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Домой – с вожатыми</a:t>
            </a:r>
            <a:endParaRPr lang="ru-RU" dirty="0"/>
          </a:p>
        </p:txBody>
      </p:sp>
      <p:pic>
        <p:nvPicPr>
          <p:cNvPr id="5122" name="Picture 2" descr="C:\Users\Ирина\Desktop\13-14 уч г кция первокл и дорога\IMG_08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3561589" cy="267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Ирина\Desktop\13-14 уч г кция первокл и дорога\IMG_08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052736"/>
            <a:ext cx="3672408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26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Нам вручили карту «Путь от дома до школы»</a:t>
            </a:r>
            <a:endParaRPr lang="ru-RU" sz="2000" dirty="0"/>
          </a:p>
        </p:txBody>
      </p:sp>
      <p:pic>
        <p:nvPicPr>
          <p:cNvPr id="6146" name="Picture 2" descr="C:\Users\Ирина\Desktop\13-14 уч г кция первокл и дорога\DSCN04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55" y="685800"/>
            <a:ext cx="5865845" cy="439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44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9718" y="2967335"/>
            <a:ext cx="428457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Работу оформила:</a:t>
            </a:r>
          </a:p>
          <a:p>
            <a:pPr algn="ctr"/>
            <a:r>
              <a:rPr lang="ru-RU" sz="3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Дурманова</a:t>
            </a:r>
            <a:r>
              <a:rPr lang="ru-RU" sz="3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Наталья</a:t>
            </a:r>
            <a:endParaRPr lang="ru-RU" sz="3200" b="1" cap="none" spc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/>
            <a:r>
              <a:rPr lang="ru-RU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Рук-ль: Чернова И.М.</a:t>
            </a:r>
            <a:endParaRPr lang="ru-RU" sz="32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427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464</TotalTime>
  <Words>49</Words>
  <Application>Microsoft Office PowerPoint</Application>
  <PresentationFormat>Экран (4:3)</PresentationFormat>
  <Paragraphs>12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NewsPrint</vt:lpstr>
      <vt:lpstr>АКЦИЯ «Помоги первокласснику безопасно прийти в школу»</vt:lpstr>
      <vt:lpstr>Загадки Светофорика</vt:lpstr>
      <vt:lpstr>Светоотражатели-наши помощники</vt:lpstr>
      <vt:lpstr>Классные часы в начальной школе</vt:lpstr>
      <vt:lpstr>Тренинг «Учим ПДД»</vt:lpstr>
      <vt:lpstr>Домой – с вожатыми</vt:lpstr>
      <vt:lpstr>Нам вручили карту «Путь от дома до школы»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АКЦИЯ «Помоги первокласснику безопасно прийти в школу»</dc:title>
  <dc:creator>Ирина</dc:creator>
  <cp:lastModifiedBy>Ирина</cp:lastModifiedBy>
  <cp:revision>8</cp:revision>
  <dcterms:created xsi:type="dcterms:W3CDTF">2012-10-02T06:46:37Z</dcterms:created>
  <dcterms:modified xsi:type="dcterms:W3CDTF">2013-09-19T08:03:36Z</dcterms:modified>
</cp:coreProperties>
</file>